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67" r:id="rId4"/>
    <p:sldId id="279" r:id="rId5"/>
    <p:sldId id="280" r:id="rId6"/>
    <p:sldId id="281" r:id="rId7"/>
    <p:sldId id="276" r:id="rId8"/>
    <p:sldId id="277" r:id="rId9"/>
    <p:sldId id="257" r:id="rId10"/>
    <p:sldId id="272" r:id="rId11"/>
    <p:sldId id="273" r:id="rId12"/>
    <p:sldId id="274" r:id="rId13"/>
    <p:sldId id="275" r:id="rId14"/>
    <p:sldId id="260" r:id="rId15"/>
    <p:sldId id="264" r:id="rId16"/>
    <p:sldId id="261" r:id="rId17"/>
    <p:sldId id="262" r:id="rId18"/>
    <p:sldId id="263" r:id="rId19"/>
    <p:sldId id="266" r:id="rId20"/>
    <p:sldId id="259" r:id="rId21"/>
    <p:sldId id="271" r:id="rId22"/>
    <p:sldId id="269" r:id="rId23"/>
    <p:sldId id="270" r:id="rId24"/>
    <p:sldId id="268" r:id="rId25"/>
    <p:sldId id="265" r:id="rId26"/>
    <p:sldId id="25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8FF"/>
    <a:srgbClr val="2674FC"/>
    <a:srgbClr val="6813CC"/>
    <a:srgbClr val="F4812A"/>
    <a:srgbClr val="FE3482"/>
    <a:srgbClr val="0062AC"/>
    <a:srgbClr val="005696"/>
    <a:srgbClr val="EF4E2F"/>
    <a:srgbClr val="FB4D3F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73" d="100"/>
          <a:sy n="73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14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604522" y="2745150"/>
            <a:ext cx="754307" cy="0"/>
          </a:xfrm>
          <a:prstGeom prst="line">
            <a:avLst/>
          </a:prstGeom>
          <a:ln w="1270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981675" y="2367150"/>
            <a:ext cx="0" cy="75600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5B43937-B7A5-44E8-ACC7-8B3D0B920137}"/>
              </a:ext>
            </a:extLst>
          </p:cNvPr>
          <p:cNvSpPr>
            <a:spLocks noChangeAspect="1"/>
          </p:cNvSpPr>
          <p:nvPr/>
        </p:nvSpPr>
        <p:spPr>
          <a:xfrm>
            <a:off x="8045108" y="1809150"/>
            <a:ext cx="1873135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2CB5486-AA49-41F2-AFFC-C887BA6D7782}"/>
              </a:ext>
            </a:extLst>
          </p:cNvPr>
          <p:cNvSpPr>
            <a:spLocks noChangeAspect="1"/>
          </p:cNvSpPr>
          <p:nvPr/>
        </p:nvSpPr>
        <p:spPr>
          <a:xfrm>
            <a:off x="9690215" y="4158000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不完整圆 28">
            <a:extLst>
              <a:ext uri="{FF2B5EF4-FFF2-40B4-BE49-F238E27FC236}">
                <a16:creationId xmlns:a16="http://schemas.microsoft.com/office/drawing/2014/main" id="{D62336F5-97C8-4886-A43E-1A22478F909E}"/>
              </a:ext>
            </a:extLst>
          </p:cNvPr>
          <p:cNvSpPr>
            <a:spLocks noChangeAspect="1"/>
          </p:cNvSpPr>
          <p:nvPr/>
        </p:nvSpPr>
        <p:spPr>
          <a:xfrm>
            <a:off x="10590215" y="5079925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B508BEC-1797-4D51-ADE3-52E56B4A94A5}"/>
              </a:ext>
            </a:extLst>
          </p:cNvPr>
          <p:cNvSpPr txBox="1"/>
          <p:nvPr/>
        </p:nvSpPr>
        <p:spPr>
          <a:xfrm>
            <a:off x="10458252" y="546755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调查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8F6D88B-3957-466B-92BB-E04374392A95}"/>
              </a:ext>
            </a:extLst>
          </p:cNvPr>
          <p:cNvSpPr>
            <a:spLocks noChangeAspect="1"/>
          </p:cNvSpPr>
          <p:nvPr/>
        </p:nvSpPr>
        <p:spPr>
          <a:xfrm>
            <a:off x="2392980" y="4723355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F90E784-A080-41B4-9AEF-B250390F4395}"/>
              </a:ext>
            </a:extLst>
          </p:cNvPr>
          <p:cNvSpPr>
            <a:spLocks noChangeAspect="1"/>
          </p:cNvSpPr>
          <p:nvPr/>
        </p:nvSpPr>
        <p:spPr>
          <a:xfrm>
            <a:off x="3292980" y="5645280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58686BE-DFFB-4442-98B3-F7F8E8AD67FF}"/>
              </a:ext>
            </a:extLst>
          </p:cNvPr>
          <p:cNvSpPr txBox="1"/>
          <p:nvPr/>
        </p:nvSpPr>
        <p:spPr>
          <a:xfrm>
            <a:off x="3288141" y="578451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对话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73A6310-6889-4AE3-AE26-D413C24C2648}"/>
              </a:ext>
            </a:extLst>
          </p:cNvPr>
          <p:cNvSpPr>
            <a:spLocks noChangeAspect="1"/>
          </p:cNvSpPr>
          <p:nvPr/>
        </p:nvSpPr>
        <p:spPr>
          <a:xfrm>
            <a:off x="4463284" y="5582277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Z</a:t>
            </a:r>
            <a:endParaRPr lang="zh-CN" altLang="en-US" sz="2000" b="1"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F994A6-CFB8-4F8E-8FB1-3AA63A86A8AB}"/>
              </a:ext>
            </a:extLst>
          </p:cNvPr>
          <p:cNvGrpSpPr/>
          <p:nvPr/>
        </p:nvGrpSpPr>
        <p:grpSpPr>
          <a:xfrm>
            <a:off x="8601075" y="3301093"/>
            <a:ext cx="4133232" cy="876510"/>
            <a:chOff x="9527059" y="3301093"/>
            <a:chExt cx="3207248" cy="876510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A3205297-CFAB-48C7-B649-6E7BAF4BB73C}"/>
                </a:ext>
              </a:extLst>
            </p:cNvPr>
            <p:cNvSpPr/>
            <p:nvPr/>
          </p:nvSpPr>
          <p:spPr>
            <a:xfrm>
              <a:off x="9797146" y="3301093"/>
              <a:ext cx="2937161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EFA3392-2309-423F-AB10-5DC3B130272D}"/>
                </a:ext>
              </a:extLst>
            </p:cNvPr>
            <p:cNvSpPr/>
            <p:nvPr/>
          </p:nvSpPr>
          <p:spPr>
            <a:xfrm>
              <a:off x="9527059" y="3301093"/>
              <a:ext cx="2937161" cy="876510"/>
            </a:xfrm>
            <a:prstGeom prst="parallelogram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A510D4-3C8E-47D0-8C6C-0805F5B9D742}"/>
              </a:ext>
            </a:extLst>
          </p:cNvPr>
          <p:cNvSpPr/>
          <p:nvPr/>
        </p:nvSpPr>
        <p:spPr>
          <a:xfrm>
            <a:off x="10223252" y="3290005"/>
            <a:ext cx="500465" cy="876510"/>
          </a:xfrm>
          <a:prstGeom prst="parallelogram">
            <a:avLst>
              <a:gd name="adj" fmla="val 39274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你是冬日期许" panose="02010600010101010101" pitchFamily="2" charset="-122"/>
              <a:ea typeface="你是冬日期许" panose="02010600010101010101" pitchFamily="2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4899023" y="595002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278" y="6002126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2528896" y="3690283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光敏性癫痫人士谨慎游戏。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7EAA9B4-2E99-4648-B0E6-C1805C7FF22E}"/>
              </a:ext>
            </a:extLst>
          </p:cNvPr>
          <p:cNvSpPr/>
          <p:nvPr/>
        </p:nvSpPr>
        <p:spPr>
          <a:xfrm>
            <a:off x="7619203" y="794203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B2E234-DC24-4263-BF46-D55FD577C394}"/>
              </a:ext>
            </a:extLst>
          </p:cNvPr>
          <p:cNvSpPr txBox="1"/>
          <p:nvPr/>
        </p:nvSpPr>
        <p:spPr>
          <a:xfrm>
            <a:off x="8114069" y="8881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F598E60-ED1D-4FED-A65C-4D0913A7B903}"/>
              </a:ext>
            </a:extLst>
          </p:cNvPr>
          <p:cNvSpPr/>
          <p:nvPr/>
        </p:nvSpPr>
        <p:spPr>
          <a:xfrm>
            <a:off x="7660487" y="1957993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318566B-3EFC-407B-82B6-2A6F87895D05}"/>
              </a:ext>
            </a:extLst>
          </p:cNvPr>
          <p:cNvSpPr/>
          <p:nvPr/>
        </p:nvSpPr>
        <p:spPr>
          <a:xfrm>
            <a:off x="9637069" y="1905609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6618F21A-D790-48B4-AB99-93942C13ECCC}"/>
              </a:ext>
            </a:extLst>
          </p:cNvPr>
          <p:cNvSpPr/>
          <p:nvPr/>
        </p:nvSpPr>
        <p:spPr>
          <a:xfrm>
            <a:off x="7521145" y="1905609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0DD661-4CD6-43E9-BFE4-F6FEC783EEC3}"/>
              </a:ext>
            </a:extLst>
          </p:cNvPr>
          <p:cNvSpPr txBox="1"/>
          <p:nvPr/>
        </p:nvSpPr>
        <p:spPr>
          <a:xfrm>
            <a:off x="8016011" y="19995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40F612-2C27-4090-B265-B3F94B5321DD}"/>
              </a:ext>
            </a:extLst>
          </p:cNvPr>
          <p:cNvGrpSpPr/>
          <p:nvPr/>
        </p:nvGrpSpPr>
        <p:grpSpPr>
          <a:xfrm>
            <a:off x="2944072" y="888181"/>
            <a:ext cx="4328399" cy="504677"/>
            <a:chOff x="2944072" y="495373"/>
            <a:chExt cx="4328399" cy="89748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D82833B-EBBF-4A4C-880C-7A210E33D3E1}"/>
                </a:ext>
              </a:extLst>
            </p:cNvPr>
            <p:cNvSpPr/>
            <p:nvPr/>
          </p:nvSpPr>
          <p:spPr>
            <a:xfrm>
              <a:off x="2944072" y="540242"/>
              <a:ext cx="4178014" cy="8526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02A5EF-B2C7-492F-8BC9-C7B61059836A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9DB2317-3FE5-482A-8920-83134306B34C}"/>
              </a:ext>
            </a:extLst>
          </p:cNvPr>
          <p:cNvGrpSpPr/>
          <p:nvPr/>
        </p:nvGrpSpPr>
        <p:grpSpPr>
          <a:xfrm>
            <a:off x="5135472" y="-381"/>
            <a:ext cx="5139944" cy="2562724"/>
            <a:chOff x="2047273" y="1755210"/>
            <a:chExt cx="5139944" cy="256272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073C080-01FB-45E9-B956-E9B391B495A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CB440B2-6AF2-4726-BC43-7CF100544E6E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E97DADCE-487C-44B3-948E-0720C97890B3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B8C3773-B93B-4F15-AD9A-6BFEC8D05E6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3277FAC-995F-44E6-8A86-CED85973D87B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4EDA4227-98B8-48A3-84BE-FCDBF4BC6FA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79887E4F-2264-4957-B200-E3EE5851364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4B0A45D5-D7EB-40C1-B183-F6180532825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任意多边形: 形状 81">
                    <a:extLst>
                      <a:ext uri="{FF2B5EF4-FFF2-40B4-BE49-F238E27FC236}">
                        <a16:creationId xmlns:a16="http://schemas.microsoft.com/office/drawing/2014/main" id="{F0BADD41-EEB0-43FA-8CC5-3780F050FEF4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任意多边形: 形状 82">
                    <a:extLst>
                      <a:ext uri="{FF2B5EF4-FFF2-40B4-BE49-F238E27FC236}">
                        <a16:creationId xmlns:a16="http://schemas.microsoft.com/office/drawing/2014/main" id="{68761FE9-480C-475E-BB68-E2739FD400E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FACA61CC-EFBE-46A3-AEEF-4BC74B5776FF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46B98E06-3C74-46BD-81E0-5B662CCC892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54631273-83E0-4000-AC0D-91D86DD74EE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任意多边形: 形状 85">
                    <a:extLst>
                      <a:ext uri="{FF2B5EF4-FFF2-40B4-BE49-F238E27FC236}">
                        <a16:creationId xmlns:a16="http://schemas.microsoft.com/office/drawing/2014/main" id="{238F9610-40CC-4EB3-A9E8-D41A867ED55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任意多边形: 形状 86">
                    <a:extLst>
                      <a:ext uri="{FF2B5EF4-FFF2-40B4-BE49-F238E27FC236}">
                        <a16:creationId xmlns:a16="http://schemas.microsoft.com/office/drawing/2014/main" id="{01D02DF9-F8A8-42EF-A250-20E9FE47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1EC21CD8-15CE-4625-AA85-AE5DC54343F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901322E3-8EA4-4F73-AD73-EAF7FAD6A0C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任意多边形: 形状 89">
                    <a:extLst>
                      <a:ext uri="{FF2B5EF4-FFF2-40B4-BE49-F238E27FC236}">
                        <a16:creationId xmlns:a16="http://schemas.microsoft.com/office/drawing/2014/main" id="{D75E6DCF-96ED-42A5-8CF6-360D18506ECC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任意多边形: 形状 90">
                    <a:extLst>
                      <a:ext uri="{FF2B5EF4-FFF2-40B4-BE49-F238E27FC236}">
                        <a16:creationId xmlns:a16="http://schemas.microsoft.com/office/drawing/2014/main" id="{C40D2356-6750-4666-A1AF-A2D211B68E9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38C2EF0-8AC5-4C2F-8780-A07242864D37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E959A4AD-5348-4FB7-A8FD-267184402405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854259F4-1C9E-4626-8F04-1C710AC21AAB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5FB78EF5-87AF-4E00-8A20-6D92D31B25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任意多边形: 形状 111">
                    <a:extLst>
                      <a:ext uri="{FF2B5EF4-FFF2-40B4-BE49-F238E27FC236}">
                        <a16:creationId xmlns:a16="http://schemas.microsoft.com/office/drawing/2014/main" id="{E73EAFDB-0EA5-4CA8-A3A1-D1E247B6ADB7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6F1D25E5-F50F-4DA2-B729-C49F160AE9E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4D80DF9-65DA-41AA-9303-C550314D5873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E3DA6DD4-A77D-4510-861F-5153569F389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3081829A-3108-4463-8DEF-50A1429023C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任意多边形: 形状 109">
                    <a:extLst>
                      <a:ext uri="{FF2B5EF4-FFF2-40B4-BE49-F238E27FC236}">
                        <a16:creationId xmlns:a16="http://schemas.microsoft.com/office/drawing/2014/main" id="{1D19F10E-0F62-4C44-8B61-502D97EC68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3401DD93-E914-4172-B4D2-0EE0272E0827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CBF391D1-8054-4B27-91B2-71B9F38C19E7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20BFC7CE-7CE6-4FA8-811A-2FEE1AC996DF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399A526-6BB2-40E1-9EB1-B8417ABD429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42ECD988-C825-43E2-B5C5-37B23486442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585BD092-0188-4DF6-9941-18D27EA5C5A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774F56E4-037C-4073-894E-842138D05E8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任意多边形: 形状 100">
                    <a:extLst>
                      <a:ext uri="{FF2B5EF4-FFF2-40B4-BE49-F238E27FC236}">
                        <a16:creationId xmlns:a16="http://schemas.microsoft.com/office/drawing/2014/main" id="{3CC4CE3E-D3BF-4CAD-9537-7CA8CFA6D2C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65119211-B1CB-4BFB-8FBA-6E7F8DD3541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3B9757D-75B7-4D12-96FF-F6A3164160CB}"/>
              </a:ext>
            </a:extLst>
          </p:cNvPr>
          <p:cNvGrpSpPr/>
          <p:nvPr/>
        </p:nvGrpSpPr>
        <p:grpSpPr>
          <a:xfrm>
            <a:off x="0" y="771"/>
            <a:ext cx="5139944" cy="2562724"/>
            <a:chOff x="2047273" y="1755210"/>
            <a:chExt cx="5139944" cy="256272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B21E743-BCE0-4990-8432-AE632DF91FA3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5781CBF-6265-43E9-AA4E-6EDD34D92E34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52AEDEDC-0441-45E2-A199-F271F9340726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51" name="矩形 150">
                    <a:extLst>
                      <a:ext uri="{FF2B5EF4-FFF2-40B4-BE49-F238E27FC236}">
                        <a16:creationId xmlns:a16="http://schemas.microsoft.com/office/drawing/2014/main" id="{E4137CA8-46F7-44E5-A1C5-A9BD623E56F9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: 形状 151">
                    <a:extLst>
                      <a:ext uri="{FF2B5EF4-FFF2-40B4-BE49-F238E27FC236}">
                        <a16:creationId xmlns:a16="http://schemas.microsoft.com/office/drawing/2014/main" id="{C7CCDBFE-4939-4698-8086-72F9DCBBA94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任意多边形: 形状 152">
                    <a:extLst>
                      <a:ext uri="{FF2B5EF4-FFF2-40B4-BE49-F238E27FC236}">
                        <a16:creationId xmlns:a16="http://schemas.microsoft.com/office/drawing/2014/main" id="{DB66CD82-AC8C-41C9-BF7E-1B552816E55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7" name="组合 146">
                  <a:extLst>
                    <a:ext uri="{FF2B5EF4-FFF2-40B4-BE49-F238E27FC236}">
                      <a16:creationId xmlns:a16="http://schemas.microsoft.com/office/drawing/2014/main" id="{4459C658-2D50-461F-A84F-B9365413DC1D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33E8C190-4E2D-4093-AA2D-C8C095CCB74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FA0034ED-147D-445C-8181-6780EBAA0AE3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432B62B7-90C4-458A-B4E3-498445F29B5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BC959F2-9428-44BF-AFF7-37567BB3D505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A76BFED6-52AD-48CE-8542-8CFC407B3BC5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025BDE34-B1A5-4D7C-9DE5-D836B2F28F3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DE989CA6-A9E3-4F29-B6C5-F482EF56804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B08C3C64-E720-4EC4-998F-A82833E70D9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6850283F-7413-4146-985E-01E0F1873EB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4CCC8DE9-7C0A-411D-94F5-21AAADD37D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E0018D8F-856A-45EC-B9EE-8C6FC553B82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3442FA2F-38E2-4F2F-88F0-0D187DAB10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7C145C5-9157-4DCC-AA6C-A1B61E27AFF6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1B2C7A9-BC64-4900-A6C9-DB535084232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28" name="组合 127">
                  <a:extLst>
                    <a:ext uri="{FF2B5EF4-FFF2-40B4-BE49-F238E27FC236}">
                      <a16:creationId xmlns:a16="http://schemas.microsoft.com/office/drawing/2014/main" id="{FE652CD0-3234-4DDA-8DE5-E4173465DF6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C2AC0D39-D3D8-49BC-BAB2-7FDE8004519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任意多边形: 形状 133">
                    <a:extLst>
                      <a:ext uri="{FF2B5EF4-FFF2-40B4-BE49-F238E27FC236}">
                        <a16:creationId xmlns:a16="http://schemas.microsoft.com/office/drawing/2014/main" id="{F4E4B972-70A3-4B12-B1B7-5578D913952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任意多边形: 形状 134">
                    <a:extLst>
                      <a:ext uri="{FF2B5EF4-FFF2-40B4-BE49-F238E27FC236}">
                        <a16:creationId xmlns:a16="http://schemas.microsoft.com/office/drawing/2014/main" id="{AC538CCB-C273-4643-9C18-BFFEB0E35DE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4231206A-F531-4F77-8A07-02B6E131D8FE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A9DB0749-7A68-4804-BB79-A5E5C474F14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任意多边形: 形状 130">
                    <a:extLst>
                      <a:ext uri="{FF2B5EF4-FFF2-40B4-BE49-F238E27FC236}">
                        <a16:creationId xmlns:a16="http://schemas.microsoft.com/office/drawing/2014/main" id="{7FAB66A9-600F-47F2-8A37-6438B3CABDC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任意多边形: 形状 131">
                    <a:extLst>
                      <a:ext uri="{FF2B5EF4-FFF2-40B4-BE49-F238E27FC236}">
                        <a16:creationId xmlns:a16="http://schemas.microsoft.com/office/drawing/2014/main" id="{6DEADD45-2F0F-47C4-8CFA-85D5D27F21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0A6A6F51-ADB7-4745-AE6C-52C4C7C52E3A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FD225A0A-3DBD-4AE4-BDA7-D8035F03CEB9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D1385A83-492F-405D-8A99-D6A4EBE90A4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6" name="任意多边形: 形状 125">
                    <a:extLst>
                      <a:ext uri="{FF2B5EF4-FFF2-40B4-BE49-F238E27FC236}">
                        <a16:creationId xmlns:a16="http://schemas.microsoft.com/office/drawing/2014/main" id="{0F9EB16C-109F-4A73-A09F-2C5522F799A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任意多边形: 形状 126">
                    <a:extLst>
                      <a:ext uri="{FF2B5EF4-FFF2-40B4-BE49-F238E27FC236}">
                        <a16:creationId xmlns:a16="http://schemas.microsoft.com/office/drawing/2014/main" id="{D342EA43-E024-4CAB-BEDF-64AACC477ED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7EF85B57-0243-46BC-B333-04AB4BD70368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A8A2E1AC-379B-4828-B9B7-E4CA2E404A4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任意多边形: 形状 122">
                    <a:extLst>
                      <a:ext uri="{FF2B5EF4-FFF2-40B4-BE49-F238E27FC236}">
                        <a16:creationId xmlns:a16="http://schemas.microsoft.com/office/drawing/2014/main" id="{323093AA-4F32-4B0A-883D-F9F0FBD89D5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任意多边形: 形状 123">
                    <a:extLst>
                      <a:ext uri="{FF2B5EF4-FFF2-40B4-BE49-F238E27FC236}">
                        <a16:creationId xmlns:a16="http://schemas.microsoft.com/office/drawing/2014/main" id="{0F0D0CB7-2571-4F93-B57F-04C062E9D80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B3567D4-84BB-4048-BFD2-C8EAD367F763}"/>
              </a:ext>
            </a:extLst>
          </p:cNvPr>
          <p:cNvGrpSpPr/>
          <p:nvPr/>
        </p:nvGrpSpPr>
        <p:grpSpPr>
          <a:xfrm>
            <a:off x="10267506" y="6017"/>
            <a:ext cx="5139944" cy="2562724"/>
            <a:chOff x="2047273" y="1755210"/>
            <a:chExt cx="5139944" cy="2562724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BFFFD761-D874-40F4-9727-BA610EB62E9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E8BCA288-2247-4A29-B572-2AAB3644A66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F4F5F9A4-8094-4AA2-B389-417E511FEF58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10132FC2-746D-48B4-9465-A712B4408BB4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任意多边形: 形状 190">
                    <a:extLst>
                      <a:ext uri="{FF2B5EF4-FFF2-40B4-BE49-F238E27FC236}">
                        <a16:creationId xmlns:a16="http://schemas.microsoft.com/office/drawing/2014/main" id="{E76BBBBE-19D9-4FDC-8126-D03DDB96B07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" name="任意多边形: 形状 191">
                    <a:extLst>
                      <a:ext uri="{FF2B5EF4-FFF2-40B4-BE49-F238E27FC236}">
                        <a16:creationId xmlns:a16="http://schemas.microsoft.com/office/drawing/2014/main" id="{CAD1820C-0BF1-42B1-BDCA-37BE2146F5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153422F7-9564-4BDD-9658-880486F9E0F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6DD88C7F-61D3-459A-8F3C-A71C33382B55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任意多边形: 形状 187">
                    <a:extLst>
                      <a:ext uri="{FF2B5EF4-FFF2-40B4-BE49-F238E27FC236}">
                        <a16:creationId xmlns:a16="http://schemas.microsoft.com/office/drawing/2014/main" id="{25C6F50F-3812-4626-8510-7233EF96FA5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任意多边形: 形状 188">
                    <a:extLst>
                      <a:ext uri="{FF2B5EF4-FFF2-40B4-BE49-F238E27FC236}">
                        <a16:creationId xmlns:a16="http://schemas.microsoft.com/office/drawing/2014/main" id="{C6889E7E-02AE-4022-A2D9-77A77E1309C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9962818E-C243-49B8-B543-650FF0066072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D1B7F155-4F1C-4F13-A6B8-91A6D33782E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2" name="矩形 181">
                    <a:extLst>
                      <a:ext uri="{FF2B5EF4-FFF2-40B4-BE49-F238E27FC236}">
                        <a16:creationId xmlns:a16="http://schemas.microsoft.com/office/drawing/2014/main" id="{15E8D5B2-0BFE-4948-9E1A-F28A03D19D1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任意多边形: 形状 182">
                    <a:extLst>
                      <a:ext uri="{FF2B5EF4-FFF2-40B4-BE49-F238E27FC236}">
                        <a16:creationId xmlns:a16="http://schemas.microsoft.com/office/drawing/2014/main" id="{A4BCF433-D3A8-4DFA-A135-38734C4BDC6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任意多边形: 形状 183">
                    <a:extLst>
                      <a:ext uri="{FF2B5EF4-FFF2-40B4-BE49-F238E27FC236}">
                        <a16:creationId xmlns:a16="http://schemas.microsoft.com/office/drawing/2014/main" id="{AE82CC5F-630D-42C4-8C32-0E11D92C68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D44A0A8F-1AB0-41E1-BDD6-460E00AF393F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9" name="矩形 178">
                    <a:extLst>
                      <a:ext uri="{FF2B5EF4-FFF2-40B4-BE49-F238E27FC236}">
                        <a16:creationId xmlns:a16="http://schemas.microsoft.com/office/drawing/2014/main" id="{02FC717D-0452-48B0-9D9D-64A53A3A07B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任意多边形: 形状 179">
                    <a:extLst>
                      <a:ext uri="{FF2B5EF4-FFF2-40B4-BE49-F238E27FC236}">
                        <a16:creationId xmlns:a16="http://schemas.microsoft.com/office/drawing/2014/main" id="{1022E1A3-B746-4C09-B1F8-F384F17DC426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任意多边形: 形状 180">
                    <a:extLst>
                      <a:ext uri="{FF2B5EF4-FFF2-40B4-BE49-F238E27FC236}">
                        <a16:creationId xmlns:a16="http://schemas.microsoft.com/office/drawing/2014/main" id="{58A89C6B-02B3-4460-B31A-9508E4545D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95FE394-ECF0-44B6-8D9F-A4726F96554F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E639875-323E-46D2-9278-FA9286487400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359A1199-615D-4142-8650-50D6A47EEFF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BEE3E0C8-3C81-4AE8-865A-528DAE06EA3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任意多边形: 形状 172">
                    <a:extLst>
                      <a:ext uri="{FF2B5EF4-FFF2-40B4-BE49-F238E27FC236}">
                        <a16:creationId xmlns:a16="http://schemas.microsoft.com/office/drawing/2014/main" id="{DE40FB7F-35E2-4EEF-8FE9-79601B654BB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4" name="任意多边形: 形状 173">
                    <a:extLst>
                      <a:ext uri="{FF2B5EF4-FFF2-40B4-BE49-F238E27FC236}">
                        <a16:creationId xmlns:a16="http://schemas.microsoft.com/office/drawing/2014/main" id="{B6BA7396-4EC2-440F-96F4-D26E8B01935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856D06C0-5D88-4524-9217-CEDDA8136F35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7A60A98F-4D06-41DA-8039-C6D9CF57AC6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任意多边形: 形状 169">
                    <a:extLst>
                      <a:ext uri="{FF2B5EF4-FFF2-40B4-BE49-F238E27FC236}">
                        <a16:creationId xmlns:a16="http://schemas.microsoft.com/office/drawing/2014/main" id="{0847690A-82C5-4646-A800-4346B96151C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任意多边形: 形状 170">
                    <a:extLst>
                      <a:ext uri="{FF2B5EF4-FFF2-40B4-BE49-F238E27FC236}">
                        <a16:creationId xmlns:a16="http://schemas.microsoft.com/office/drawing/2014/main" id="{6838A9DC-A91A-4AA3-91DC-869C2062264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63F1903E-2837-470C-A5FA-81DCC1D1B461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60D6832C-35FF-4D91-8F8C-3546183E9E24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A1872733-E73A-45E0-BF05-5CD09CA9FEE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任意多边形: 形状 164">
                    <a:extLst>
                      <a:ext uri="{FF2B5EF4-FFF2-40B4-BE49-F238E27FC236}">
                        <a16:creationId xmlns:a16="http://schemas.microsoft.com/office/drawing/2014/main" id="{369C4240-6E55-4F52-A027-9028BC7AC2C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任意多边形: 形状 165">
                    <a:extLst>
                      <a:ext uri="{FF2B5EF4-FFF2-40B4-BE49-F238E27FC236}">
                        <a16:creationId xmlns:a16="http://schemas.microsoft.com/office/drawing/2014/main" id="{0C0F956A-654E-4A36-814F-595985B58A1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CBB3D6DF-1DAE-4A24-AB4B-30248980F47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15C82973-04C4-4195-8F73-463DB835B4B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任意多边形: 形状 161">
                    <a:extLst>
                      <a:ext uri="{FF2B5EF4-FFF2-40B4-BE49-F238E27FC236}">
                        <a16:creationId xmlns:a16="http://schemas.microsoft.com/office/drawing/2014/main" id="{AC248A98-609E-46D6-9FB8-4FAABE1836E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任意多边形: 形状 162">
                    <a:extLst>
                      <a:ext uri="{FF2B5EF4-FFF2-40B4-BE49-F238E27FC236}">
                        <a16:creationId xmlns:a16="http://schemas.microsoft.com/office/drawing/2014/main" id="{938CEDB5-2546-44D9-BE1C-93CF300761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6BB5A35-589E-4942-A839-89D1435FE5DC}"/>
              </a:ext>
            </a:extLst>
          </p:cNvPr>
          <p:cNvGrpSpPr/>
          <p:nvPr/>
        </p:nvGrpSpPr>
        <p:grpSpPr>
          <a:xfrm>
            <a:off x="1465919" y="116734"/>
            <a:ext cx="972000" cy="972000"/>
            <a:chOff x="7537622" y="654908"/>
            <a:chExt cx="972000" cy="972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CC05F1-D454-4F01-B74B-76C99D349643}"/>
                </a:ext>
              </a:extLst>
            </p:cNvPr>
            <p:cNvSpPr/>
            <p:nvPr/>
          </p:nvSpPr>
          <p:spPr>
            <a:xfrm>
              <a:off x="7537622" y="654908"/>
              <a:ext cx="972000" cy="972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BBBB0C-2B84-4496-926D-AF764729F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622" y="726908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0EB3DE-2D3E-4D70-B319-792E4FBB526A}"/>
                </a:ext>
              </a:extLst>
            </p:cNvPr>
            <p:cNvGrpSpPr/>
            <p:nvPr/>
          </p:nvGrpSpPr>
          <p:grpSpPr>
            <a:xfrm>
              <a:off x="7828601" y="968598"/>
              <a:ext cx="363723" cy="468592"/>
              <a:chOff x="7817181" y="948739"/>
              <a:chExt cx="363723" cy="46859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5D223E0-2C4D-4C35-8AF2-E0571AFEE45C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7817181" y="1121049"/>
                <a:ext cx="141021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37207E4-A9FA-4575-8278-E45579321644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050386" y="948739"/>
                <a:ext cx="130518" cy="134126"/>
              </a:xfrm>
              <a:prstGeom prst="line">
                <a:avLst/>
              </a:prstGeom>
              <a:ln w="31750" cap="rnd">
                <a:solidFill>
                  <a:schemeClr val="bg1">
                    <a:alpha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D12258F-37CF-428E-9DB6-ECD0FCDB286E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8012202" y="1175049"/>
                <a:ext cx="0" cy="242282"/>
              </a:xfrm>
              <a:prstGeom prst="line">
                <a:avLst/>
              </a:prstGeom>
              <a:ln w="2540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A58BA8C-7BDE-43ED-BA16-701A303FF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622" y="108690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05DD21A-37A4-491D-BE4A-67419F75E3D8}"/>
              </a:ext>
            </a:extLst>
          </p:cNvPr>
          <p:cNvGrpSpPr/>
          <p:nvPr/>
        </p:nvGrpSpPr>
        <p:grpSpPr>
          <a:xfrm>
            <a:off x="3816967" y="400598"/>
            <a:ext cx="2373779" cy="506973"/>
            <a:chOff x="5296397" y="971173"/>
            <a:chExt cx="828000" cy="17250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9B17942-C341-4C38-8C6C-8372FEB44652}"/>
                </a:ext>
              </a:extLst>
            </p:cNvPr>
            <p:cNvSpPr/>
            <p:nvPr/>
          </p:nvSpPr>
          <p:spPr>
            <a:xfrm>
              <a:off x="5296397" y="971173"/>
              <a:ext cx="828000" cy="1725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AE3266F-F4B2-4C46-8804-EDDD0AA96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469" y="1021426"/>
              <a:ext cx="72000" cy="7200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5F9EFDA-4098-4CA1-B367-698A464C3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541" y="1021426"/>
              <a:ext cx="72000" cy="7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:a16="http://schemas.microsoft.com/office/drawing/2014/main" id="{01B8AD34-420E-4D92-B525-A117E6CCAB60}"/>
              </a:ext>
            </a:extLst>
          </p:cNvPr>
          <p:cNvSpPr/>
          <p:nvPr/>
        </p:nvSpPr>
        <p:spPr>
          <a:xfrm>
            <a:off x="1349206" y="3209839"/>
            <a:ext cx="1281793" cy="197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4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792884-AF3E-4044-A3CC-328836CEDB4B}"/>
              </a:ext>
            </a:extLst>
          </p:cNvPr>
          <p:cNvGrpSpPr/>
          <p:nvPr/>
        </p:nvGrpSpPr>
        <p:grpSpPr>
          <a:xfrm>
            <a:off x="8264434" y="2201550"/>
            <a:ext cx="4683940" cy="917357"/>
            <a:chOff x="9402068" y="2201550"/>
            <a:chExt cx="3546305" cy="917357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4167E85-D773-4536-BEA8-036A69595E38}"/>
                </a:ext>
              </a:extLst>
            </p:cNvPr>
            <p:cNvSpPr/>
            <p:nvPr/>
          </p:nvSpPr>
          <p:spPr>
            <a:xfrm>
              <a:off x="9541410" y="2266291"/>
              <a:ext cx="3406963" cy="852616"/>
            </a:xfrm>
            <a:prstGeom prst="parallelogram">
              <a:avLst>
                <a:gd name="adj" fmla="val 51087"/>
              </a:avLst>
            </a:prstGeom>
            <a:gradFill flip="none" rotWithShape="1">
              <a:gsLst>
                <a:gs pos="0">
                  <a:srgbClr val="6813CC"/>
                </a:gs>
                <a:gs pos="10000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03200" dist="38100" dir="5400000" algn="t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E5EBC95-4EBD-446C-9FFD-884D2FF184DE}"/>
                </a:ext>
              </a:extLst>
            </p:cNvPr>
            <p:cNvSpPr/>
            <p:nvPr/>
          </p:nvSpPr>
          <p:spPr>
            <a:xfrm>
              <a:off x="11892338" y="2201550"/>
              <a:ext cx="1028328" cy="852616"/>
            </a:xfrm>
            <a:prstGeom prst="parallelogram">
              <a:avLst>
                <a:gd name="adj" fmla="val 51087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A21CD17-4CAB-4E1C-A0CB-B50E4C99C359}"/>
                </a:ext>
              </a:extLst>
            </p:cNvPr>
            <p:cNvSpPr/>
            <p:nvPr/>
          </p:nvSpPr>
          <p:spPr>
            <a:xfrm>
              <a:off x="9402068" y="2201550"/>
              <a:ext cx="2836425" cy="852616"/>
            </a:xfrm>
            <a:prstGeom prst="parallelogram">
              <a:avLst>
                <a:gd name="adj" fmla="val 51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723595F-B259-46AF-AB9E-5ECD6FE615B0}"/>
              </a:ext>
            </a:extLst>
          </p:cNvPr>
          <p:cNvSpPr txBox="1"/>
          <p:nvPr/>
        </p:nvSpPr>
        <p:spPr>
          <a:xfrm>
            <a:off x="8822065" y="23304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39A0C113-2097-4C71-A1F7-040A68ABB9A9}"/>
              </a:ext>
            </a:extLst>
          </p:cNvPr>
          <p:cNvSpPr/>
          <p:nvPr/>
        </p:nvSpPr>
        <p:spPr>
          <a:xfrm>
            <a:off x="9443352" y="3365340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5A0CDC4-1FB2-4005-B942-B21AA20EC1B1}"/>
              </a:ext>
            </a:extLst>
          </p:cNvPr>
          <p:cNvSpPr/>
          <p:nvPr/>
        </p:nvSpPr>
        <p:spPr>
          <a:xfrm>
            <a:off x="11419934" y="3312956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5677EFE2-BD8F-4F0D-B52F-8D9935CD3DB8}"/>
              </a:ext>
            </a:extLst>
          </p:cNvPr>
          <p:cNvSpPr/>
          <p:nvPr/>
        </p:nvSpPr>
        <p:spPr>
          <a:xfrm>
            <a:off x="9304010" y="3312956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EEED1-0B69-46CC-A05E-96C0471193B3}"/>
              </a:ext>
            </a:extLst>
          </p:cNvPr>
          <p:cNvSpPr txBox="1"/>
          <p:nvPr/>
        </p:nvSpPr>
        <p:spPr>
          <a:xfrm>
            <a:off x="9798876" y="34069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348</Words>
  <Application>Microsoft Office PowerPoint</Application>
  <PresentationFormat>宽屏</PresentationFormat>
  <Paragraphs>89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你是冬日期许</vt:lpstr>
      <vt:lpstr>三极虹影简体-粗</vt:lpstr>
      <vt:lpstr>思源黑体 CN Medium</vt:lpstr>
      <vt:lpstr>叶立群几何极简体</vt:lpstr>
      <vt:lpstr>Arial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113</cp:revision>
  <dcterms:created xsi:type="dcterms:W3CDTF">2021-01-23T03:21:54Z</dcterms:created>
  <dcterms:modified xsi:type="dcterms:W3CDTF">2021-07-13T14:24:21Z</dcterms:modified>
</cp:coreProperties>
</file>